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2EB0-4ABA-4770-9E3B-684A35CDB7D9}" type="datetimeFigureOut">
              <a:rPr lang="pt-BR" smtClean="0"/>
              <a:t>13/03/2017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2B47-CE0A-4F52-BD45-8D58D906BAE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rimeiros s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68952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1b715-cor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_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352927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3999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7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ratu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849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box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rimeiros socor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08912" cy="6597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9600" dirty="0" smtClean="0">
                <a:latin typeface="Algerian" pitchFamily="82" charset="0"/>
              </a:rPr>
              <a:t>          </a:t>
            </a:r>
          </a:p>
          <a:p>
            <a:pPr>
              <a:buNone/>
            </a:pPr>
            <a:r>
              <a:rPr lang="pt-BR" sz="9600" dirty="0">
                <a:latin typeface="Algerian" pitchFamily="82" charset="0"/>
              </a:rPr>
              <a:t> </a:t>
            </a:r>
            <a:r>
              <a:rPr lang="pt-BR" sz="9600" dirty="0" smtClean="0">
                <a:latin typeface="Algerian" pitchFamily="82" charset="0"/>
              </a:rPr>
              <a:t>        FIM</a:t>
            </a:r>
            <a:endParaRPr lang="pt-BR" sz="9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que significa </a:t>
            </a:r>
            <a:r>
              <a:rPr lang="pt-BR" dirty="0" smtClean="0"/>
              <a:t>essa imagem?</a:t>
            </a:r>
            <a:endParaRPr lang="pt-BR" dirty="0"/>
          </a:p>
          <a:p>
            <a:r>
              <a:rPr lang="pt-BR" dirty="0" smtClean="0"/>
              <a:t>Alguém </a:t>
            </a:r>
            <a:r>
              <a:rPr lang="pt-BR" dirty="0"/>
              <a:t>já viu? Onde?</a:t>
            </a:r>
          </a:p>
          <a:p>
            <a:r>
              <a:rPr lang="pt-BR" dirty="0" smtClean="0"/>
              <a:t>Para </a:t>
            </a:r>
            <a:r>
              <a:rPr lang="pt-BR" dirty="0"/>
              <a:t>que serve?</a:t>
            </a:r>
          </a:p>
          <a:p>
            <a:r>
              <a:rPr lang="pt-BR" dirty="0" smtClean="0"/>
              <a:t>O </a:t>
            </a:r>
            <a:r>
              <a:rPr lang="pt-BR" dirty="0"/>
              <a:t>que vem à mente de vocês, quando se deparam com </a:t>
            </a:r>
            <a:r>
              <a:rPr lang="pt-BR" dirty="0" smtClean="0"/>
              <a:t>essa imagem?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d.0000042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d.0000042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6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d.0000042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7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ngasgo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4096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ngas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8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d.0000042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92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d.0000042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08912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34</Words>
  <Application>Microsoft Office PowerPoint</Application>
  <PresentationFormat>Apresentação na tela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Thaise</dc:creator>
  <cp:lastModifiedBy>Rosane</cp:lastModifiedBy>
  <cp:revision>12</cp:revision>
  <dcterms:created xsi:type="dcterms:W3CDTF">2017-03-12T23:25:29Z</dcterms:created>
  <dcterms:modified xsi:type="dcterms:W3CDTF">2017-03-14T00:06:17Z</dcterms:modified>
</cp:coreProperties>
</file>