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4" r:id="rId25"/>
    <p:sldId id="278" r:id="rId26"/>
    <p:sldId id="279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E910D1-2BFD-4B24-8CE6-35EE0BC3952A}" type="datetimeFigureOut">
              <a:rPr lang="pt-BR" smtClean="0"/>
              <a:t>01/03/2015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7AE00-A681-4111-9C19-31850400B58A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eber\Videos\sistema%20respirat&#243;ri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eber\Videos\O%20Cora&#231;&#227;o%20e%20se%20funcionamento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Corpo humano:</a:t>
            </a:r>
            <a:br>
              <a:rPr lang="pt-BR" dirty="0" smtClean="0"/>
            </a:br>
            <a:r>
              <a:rPr lang="pt-BR" dirty="0" smtClean="0"/>
              <a:t>órgãos e funções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                                            </a:t>
            </a:r>
          </a:p>
          <a:p>
            <a:r>
              <a:rPr lang="pt-BR" dirty="0" smtClean="0"/>
              <a:t>                                                   Cleber </a:t>
            </a:r>
            <a:r>
              <a:rPr lang="pt-BR" dirty="0" err="1" smtClean="0"/>
              <a:t>Glen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ulmão-de-fuman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sistema respiratóri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figa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Tamanho do órgão humano;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Quanto pesa?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Poder;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Função;</a:t>
            </a:r>
          </a:p>
          <a:p>
            <a:endParaRPr lang="pt-BR" dirty="0" smtClean="0"/>
          </a:p>
          <a:p>
            <a:r>
              <a:rPr lang="pt-BR" dirty="0" smtClean="0"/>
              <a:t>Vamos observar o órgão.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6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Quantos são?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Função;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Como se desfaz da sujeira;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Curiosidade.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stoma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Função;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Como retém a energia;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Vejamos o estomago.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ntest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Quantos são;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Funções;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que faz com as sujeiras;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Vejamos o intestino.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01 esquele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5-cinco-sentido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Ouvido ou a orelha;</a:t>
            </a:r>
          </a:p>
          <a:p>
            <a:endParaRPr lang="pt-BR" dirty="0" smtClean="0"/>
          </a:p>
          <a:p>
            <a:r>
              <a:rPr lang="pt-BR" dirty="0" smtClean="0"/>
              <a:t>Nariz;</a:t>
            </a:r>
          </a:p>
          <a:p>
            <a:endParaRPr lang="pt-BR" dirty="0" smtClean="0"/>
          </a:p>
          <a:p>
            <a:r>
              <a:rPr lang="pt-BR" dirty="0" smtClean="0"/>
              <a:t>Boca;</a:t>
            </a:r>
          </a:p>
          <a:p>
            <a:endParaRPr lang="pt-BR" dirty="0" smtClean="0"/>
          </a:p>
          <a:p>
            <a:r>
              <a:rPr lang="pt-BR" dirty="0" smtClean="0"/>
              <a:t>Olhos;</a:t>
            </a:r>
          </a:p>
          <a:p>
            <a:endParaRPr lang="pt-BR" dirty="0" smtClean="0"/>
          </a:p>
          <a:p>
            <a:r>
              <a:rPr lang="pt-BR" dirty="0" smtClean="0"/>
              <a:t>Mãos;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Curiosidade.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 senti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gre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Músculos são as partes carnosas do nosso corpo;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Existe diferença entre os músculos dos fotografados;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 deles tem mais músculos que o outro?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aio 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que é raio-x?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Vejamos a foto;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possível  identificar a cor da pele de uma pessoa através do raio x?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mpola de sang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dirty="0" smtClean="0"/>
              <a:t>O sangue leva nutrientes para todas as partes do nosso corpo;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Vejamos as ampolas com sangue;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possível saber qual sangue pertence a pessoa gordinha e a asiática?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sangue tem diferenças?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elul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Divide-se o esqueleto em duas partes;</a:t>
            </a:r>
          </a:p>
          <a:p>
            <a:endParaRPr lang="pt-BR" dirty="0" smtClean="0"/>
          </a:p>
          <a:p>
            <a:r>
              <a:rPr lang="pt-BR" dirty="0" smtClean="0"/>
              <a:t>Quantos ossos temos?</a:t>
            </a:r>
          </a:p>
          <a:p>
            <a:endParaRPr lang="pt-BR" dirty="0" smtClean="0"/>
          </a:p>
          <a:p>
            <a:r>
              <a:rPr lang="pt-BR" dirty="0" smtClean="0"/>
              <a:t>Como se ligam os ossos?</a:t>
            </a:r>
          </a:p>
          <a:p>
            <a:endParaRPr lang="pt-BR" dirty="0" smtClean="0"/>
          </a:p>
          <a:p>
            <a:r>
              <a:rPr lang="pt-BR" dirty="0" smtClean="0"/>
              <a:t>Qual a parte do corpo mais dura?</a:t>
            </a:r>
          </a:p>
          <a:p>
            <a:endParaRPr lang="pt-BR" dirty="0" smtClean="0"/>
          </a:p>
          <a:p>
            <a:r>
              <a:rPr lang="pt-BR" dirty="0" smtClean="0"/>
              <a:t>Conhecer alguns ossos do nosso corpo.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Quantas células existem em nosso corpo?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Quantas células morem por dia no nosso corpo?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Podemos ver a células a olho nu?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 células mortas?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Vejamos o telescópio.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ereb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Nossa cabeça tem titica de galinha?</a:t>
            </a:r>
          </a:p>
          <a:p>
            <a:endParaRPr lang="pt-BR" dirty="0" smtClean="0"/>
          </a:p>
          <a:p>
            <a:r>
              <a:rPr lang="pt-BR" dirty="0" smtClean="0"/>
              <a:t>Qual é o lado dominante do meu corpo?</a:t>
            </a:r>
          </a:p>
          <a:p>
            <a:endParaRPr lang="pt-BR" dirty="0" smtClean="0"/>
          </a:p>
          <a:p>
            <a:r>
              <a:rPr lang="pt-BR" dirty="0" smtClean="0"/>
              <a:t>Porque escrevo e/ou faço algo melhor com membros opostos do corpo?</a:t>
            </a:r>
          </a:p>
          <a:p>
            <a:endParaRPr lang="pt-BR" dirty="0" smtClean="0"/>
          </a:p>
          <a:p>
            <a:r>
              <a:rPr lang="pt-BR" dirty="0" smtClean="0"/>
              <a:t>Ver o nosso cérebro.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oraçã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oração apaixona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O Coração e se funcionament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ulmã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262</Words>
  <Application>Microsoft Office PowerPoint</Application>
  <PresentationFormat>Apresentação na tela (4:3)</PresentationFormat>
  <Paragraphs>131</Paragraphs>
  <Slides>30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Ápice</vt:lpstr>
      <vt:lpstr>Corpo humano: órgãos e funções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humano: órgãos e funções</dc:title>
  <dc:creator>cleber</dc:creator>
  <cp:lastModifiedBy>cleber</cp:lastModifiedBy>
  <cp:revision>7</cp:revision>
  <dcterms:created xsi:type="dcterms:W3CDTF">2015-03-02T02:00:01Z</dcterms:created>
  <dcterms:modified xsi:type="dcterms:W3CDTF">2015-03-02T03:02:55Z</dcterms:modified>
</cp:coreProperties>
</file>